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72"/>
  </p:notesMasterIdLst>
  <p:handoutMasterIdLst>
    <p:handoutMasterId r:id="rId73"/>
  </p:handoutMasterIdLst>
  <p:sldIdLst>
    <p:sldId id="265" r:id="rId2"/>
    <p:sldId id="624" r:id="rId3"/>
    <p:sldId id="625" r:id="rId4"/>
    <p:sldId id="627" r:id="rId5"/>
    <p:sldId id="704" r:id="rId6"/>
    <p:sldId id="705" r:id="rId7"/>
    <p:sldId id="710" r:id="rId8"/>
    <p:sldId id="707" r:id="rId9"/>
    <p:sldId id="708" r:id="rId10"/>
    <p:sldId id="709" r:id="rId11"/>
    <p:sldId id="712" r:id="rId12"/>
    <p:sldId id="713" r:id="rId13"/>
    <p:sldId id="721" r:id="rId14"/>
    <p:sldId id="714" r:id="rId15"/>
    <p:sldId id="628" r:id="rId16"/>
    <p:sldId id="630" r:id="rId17"/>
    <p:sldId id="631" r:id="rId18"/>
    <p:sldId id="632" r:id="rId19"/>
    <p:sldId id="633" r:id="rId20"/>
    <p:sldId id="634" r:id="rId21"/>
    <p:sldId id="635" r:id="rId22"/>
    <p:sldId id="636" r:id="rId23"/>
    <p:sldId id="637" r:id="rId24"/>
    <p:sldId id="638" r:id="rId25"/>
    <p:sldId id="720" r:id="rId26"/>
    <p:sldId id="640" r:id="rId27"/>
    <p:sldId id="643" r:id="rId28"/>
    <p:sldId id="666" r:id="rId29"/>
    <p:sldId id="645" r:id="rId30"/>
    <p:sldId id="667" r:id="rId31"/>
    <p:sldId id="649" r:id="rId32"/>
    <p:sldId id="652" r:id="rId33"/>
    <p:sldId id="668" r:id="rId34"/>
    <p:sldId id="654" r:id="rId35"/>
    <p:sldId id="669" r:id="rId36"/>
    <p:sldId id="660" r:id="rId37"/>
    <p:sldId id="665" r:id="rId38"/>
    <p:sldId id="670" r:id="rId39"/>
    <p:sldId id="671" r:id="rId40"/>
    <p:sldId id="672" r:id="rId41"/>
    <p:sldId id="673" r:id="rId42"/>
    <p:sldId id="674" r:id="rId43"/>
    <p:sldId id="681" r:id="rId44"/>
    <p:sldId id="680" r:id="rId45"/>
    <p:sldId id="722" r:id="rId46"/>
    <p:sldId id="683" r:id="rId47"/>
    <p:sldId id="675" r:id="rId48"/>
    <p:sldId id="676" r:id="rId49"/>
    <p:sldId id="677" r:id="rId50"/>
    <p:sldId id="678" r:id="rId51"/>
    <p:sldId id="679" r:id="rId52"/>
    <p:sldId id="684" r:id="rId53"/>
    <p:sldId id="685" r:id="rId54"/>
    <p:sldId id="686" r:id="rId55"/>
    <p:sldId id="691" r:id="rId56"/>
    <p:sldId id="688" r:id="rId57"/>
    <p:sldId id="689" r:id="rId58"/>
    <p:sldId id="682" r:id="rId59"/>
    <p:sldId id="692" r:id="rId60"/>
    <p:sldId id="693" r:id="rId61"/>
    <p:sldId id="694" r:id="rId62"/>
    <p:sldId id="696" r:id="rId63"/>
    <p:sldId id="695" r:id="rId64"/>
    <p:sldId id="697" r:id="rId65"/>
    <p:sldId id="698" r:id="rId66"/>
    <p:sldId id="699" r:id="rId67"/>
    <p:sldId id="723" r:id="rId68"/>
    <p:sldId id="701" r:id="rId69"/>
    <p:sldId id="702" r:id="rId70"/>
    <p:sldId id="616" r:id="rId7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18" autoAdjust="0"/>
    <p:restoredTop sz="84054" autoAdjust="0"/>
  </p:normalViewPr>
  <p:slideViewPr>
    <p:cSldViewPr>
      <p:cViewPr varScale="1">
        <p:scale>
          <a:sx n="89" d="100"/>
          <a:sy n="89" d="100"/>
        </p:scale>
        <p:origin x="192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9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1F84E-DED8-854B-92C8-2CAE8B1AAB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94" y="-5862"/>
            <a:ext cx="275797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A6C686-2641-E246-A544-53C13BDAA496}"/>
              </a:ext>
            </a:extLst>
          </p:cNvPr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 flipV="1">
            <a:off x="426892" y="3691893"/>
            <a:ext cx="71931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8">
            <a:extLst>
              <a:ext uri="{FF2B5EF4-FFF2-40B4-BE49-F238E27FC236}">
                <a16:creationId xmlns:a16="http://schemas.microsoft.com/office/drawing/2014/main" id="{F1215F3D-0A45-B04A-99C6-2E224F9117B6}"/>
              </a:ext>
            </a:extLst>
          </p:cNvPr>
          <p:cNvSpPr txBox="1"/>
          <p:nvPr userDrawn="1"/>
        </p:nvSpPr>
        <p:spPr>
          <a:xfrm>
            <a:off x="6247493" y="6540235"/>
            <a:ext cx="278765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© 201</a:t>
            </a:r>
            <a:r>
              <a:rPr lang="en-US" dirty="0"/>
              <a:t>8</a:t>
            </a:r>
            <a:r>
              <a:rPr dirty="0"/>
              <a:t> | Coding Boot Camp - All Rights Reserved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F048C4-497B-A74D-94DF-8D4C462ED8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455038"/>
            <a:ext cx="1447801" cy="38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12/7/18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://framebox.org/" TargetMode="External"/><Relationship Id="rId7" Type="http://schemas.openxmlformats.org/officeDocument/2006/relationships/hyperlink" Target="http://bit.ly/1CM4Hzo" TargetMode="External"/><Relationship Id="rId2" Type="http://schemas.openxmlformats.org/officeDocument/2006/relationships/hyperlink" Target="https://balsamiq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designbygrid.com/" TargetMode="External"/><Relationship Id="rId5" Type="http://schemas.openxmlformats.org/officeDocument/2006/relationships/hyperlink" Target="http://bit.ly/1sjYaFC" TargetMode="External"/><Relationship Id="rId4" Type="http://schemas.openxmlformats.org/officeDocument/2006/relationships/hyperlink" Target="http://960.gs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2.3 - Behold Bootstrap!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2578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D820A-AB2A-4B18-A478-C5CD2B70B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95326"/>
            <a:ext cx="8991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Phase Bootstrap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buttons and tables).</a:t>
            </a: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/ Grid Layouts</a:t>
            </a:r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Facebook surf at your own peril (and to the peril of the galaxy)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685800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Because in our opinion, these next two sections are some of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ONES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219449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Sketches</a:t>
            </a:r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Wireframing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 Tools: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Balsamiq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***: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Framebox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GuideGuide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u="sng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800" u="sng" dirty="0" err="1">
                <a:solidFill>
                  <a:srgbClr val="0563C1"/>
                </a:solidFill>
                <a:latin typeface="Arial" panose="02080604020202020204" charset="0"/>
              </a:rPr>
              <a:t>guideguide.me</a:t>
            </a:r>
            <a:r>
              <a:rPr lang="en-US" sz="2800" u="sng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80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Columns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257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Students will use the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Bootstrap CSS Framework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Students will learn to use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40045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Design with Bootstrap</a:t>
            </a:r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Genius Time!</a:t>
            </a:r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-5870" y="762000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3B0825-79C8-4BC4-8752-47A11A5E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72" y="1981200"/>
            <a:ext cx="5600186" cy="3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Bootstrap </a:t>
            </a:r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</a:t>
            </a:r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Grids</a:t>
            </a:r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13-InstructorGrids) </a:t>
            </a: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Pains of HW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Plain HTML + CSS makes layout building challenging</a:t>
            </a: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Bootstrap Layouts</a:t>
            </a:r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| 15-InstructorLayout) </a:t>
            </a: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card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DED09-6EBC-41FA-A6AF-0F30A29FE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199"/>
            <a:ext cx="9144000" cy="181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Responsive (HW)</a:t>
            </a:r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(Probably) Feel About 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FC922C-49CA-4673-8C4E-D56DDBE3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0" y="689023"/>
            <a:ext cx="5105400" cy="49245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053F5F-6AAD-AC44-95E0-F5F7101B0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441" y="1766859"/>
            <a:ext cx="5125559" cy="38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(17-InstructorMedia) </a:t>
            </a: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may render content at a typical desktop screen ratio (scaled down at the smaller screen size).</a:t>
            </a:r>
          </a:p>
          <a:p>
            <a:pPr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26983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the next few moments on the site viewportemulator.com and visit your favorite websites using various viewports.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how the sites change display wise.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 Came Bootstrap…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11825</TotalTime>
  <Words>1454</Words>
  <Application>Microsoft Macintosh PowerPoint</Application>
  <PresentationFormat>On-screen Show (4:3)</PresentationFormat>
  <Paragraphs>305</Paragraphs>
  <Slides>70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Roboto</vt:lpstr>
      <vt:lpstr>StarSymbol</vt:lpstr>
      <vt:lpstr>Unbranded</vt:lpstr>
      <vt:lpstr>2.3 - Behold Bootstrap!</vt:lpstr>
      <vt:lpstr>Today’s Class</vt:lpstr>
      <vt:lpstr>Objectives</vt:lpstr>
      <vt:lpstr>Recap Bootstrap </vt:lpstr>
      <vt:lpstr>The Pains of HW 1</vt:lpstr>
      <vt:lpstr>How You (Probably) Feel About CSS</vt:lpstr>
      <vt:lpstr>But 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PowerPoint Presentation</vt:lpstr>
      <vt:lpstr>PowerPoint Presentation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Grid Design with Bootstrap</vt:lpstr>
      <vt:lpstr>More Genius Time!</vt:lpstr>
      <vt:lpstr>PowerPoint Presentation</vt:lpstr>
      <vt:lpstr>Bootstrap Grid</vt:lpstr>
      <vt:lpstr>Bootstrap Grids</vt:lpstr>
      <vt:lpstr>PowerPoint Presentation</vt:lpstr>
      <vt:lpstr>PowerPoint Presentation</vt:lpstr>
      <vt:lpstr>Coding Grids</vt:lpstr>
      <vt:lpstr>INSTRUCTOR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INSTRUCTOR DEMO!</vt:lpstr>
      <vt:lpstr>PowerPoint Presentation</vt:lpstr>
      <vt:lpstr>&gt; YOUR TURN!!</vt:lpstr>
      <vt:lpstr>Common Questions</vt:lpstr>
      <vt:lpstr>Mobile Responsive (HW)</vt:lpstr>
      <vt:lpstr>PowerPoint Presentation</vt:lpstr>
      <vt:lpstr>PowerPoint Presentation</vt:lpstr>
      <vt:lpstr>INSTRUCTOR DEMO!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Microsoft Office User</cp:lastModifiedBy>
  <cp:revision>1490</cp:revision>
  <cp:lastPrinted>2016-01-30T16:23:56Z</cp:lastPrinted>
  <dcterms:created xsi:type="dcterms:W3CDTF">2015-01-20T17:19:00Z</dcterms:created>
  <dcterms:modified xsi:type="dcterms:W3CDTF">2018-12-07T13:29:19Z</dcterms:modified>
</cp:coreProperties>
</file>